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0F2E4-E8E0-4FB5-BBFB-94940E71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78965F-B4DA-445A-A7F6-5919E95BB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EC025-816F-4D82-AE97-515F2B71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4E1B6-7D36-405C-ADF2-4C853602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7C471-BC92-481C-B3A0-BBAB4307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55C8B-5232-4B09-9488-155D54C6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C3EDB1-B409-4B3E-848F-898BC74A3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04B37-B8D4-4585-BEE9-9EDD29AA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AE93E-CE93-4CAE-875F-CD6DE0E5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C8880-9604-439E-9CAC-27A04595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3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49F6CC-C905-420A-835E-EBCCE30D5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E50F30-C2CE-4850-929C-80D264394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2224C-728C-4573-982C-EF7345EE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C1143-B1B8-499C-A504-36CB37C0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FD00A-CBC6-4893-AFFF-3FA762EF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56028-7CB9-4C28-B079-E80C9FE3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83858-0A47-4817-8540-91BDEE44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30FC3-7A6D-484A-A6C8-8301649E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1D848-7E1B-4853-A6ED-DF5A8046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1F268-D5B1-40C6-BEF4-E07BCE25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4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F914-EC5F-4A97-9262-58E6E94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00244-715F-46BA-AE0B-A680E14C4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427AF-F6FD-402C-98C0-DC9484F0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D42F3-48CF-473E-B8AD-BD47F3E9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8BBF6-6F0C-4483-952B-BF8D37E2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7371A-E8EC-402D-B4BA-E731B2C0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DEB17-D159-4396-B40D-DFB39A4CC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EFC036-FABD-40E2-9170-19211EECA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581F6-FE3E-4753-8182-1A652166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7075B-230B-48CC-9D44-887C4738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1FCC3-3284-4FC0-857E-D5BB53A3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0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5254F-FDC6-4DD2-8539-467305BE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16D35-ADD6-49E7-A4F9-6F39664B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36803E-9A43-4C85-927A-592E03678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2C32F3-ABCE-4368-B29B-BA1B2F28D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ABD57A-3A1E-4A62-8B5C-8F796B019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32EDD2-0A61-4568-B600-D2006EBF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F30D66-9B6E-4B28-9312-98BF5BD3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81BF16-C7FE-491E-8269-E5E8F291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8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CA5AC-174F-4ACE-B384-7335EB08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C728DA-0D04-4F81-84FC-201C8FCA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5C2D79-7EBB-4B5A-9744-AA0BA4E0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A2980C-990D-4C5F-AA16-D88C2B24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7996FE-F419-411C-AECE-D390168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7DAE16-DAF9-4E6A-99F6-50B19955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CB1348-00E4-42FE-A81F-B54BCC25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8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6FD6A-D0E2-4362-A552-AEA9F3B0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7A171-CB1F-4BFF-8171-765C0396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FC9A98-882C-47E9-8AE9-30110E365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8F0FFE-B047-4A0E-B0F3-65E97B04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0970D-1A34-41F6-AE56-6FB5EE7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DF308-0A91-4D93-A30C-5D18461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6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CA112-026A-4286-94E7-6D191C26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A54A8F-8E22-492C-A8DE-EB79A15E6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62696-B415-4837-8C46-08785BA2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B3EDDE-78D7-4851-A2C0-CAE2977F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561B7-EE01-40CE-86A6-61DD44F8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19DCF-3BAA-4A54-9B3D-42CF20D3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4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DCB10-9DAE-4099-9061-2770AD56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32FF9B-355A-4E63-9968-2FA05B5E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46119-9CBA-4084-907E-F95D73A88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BC28-B57A-4DA1-9C04-5B9D8FDCD50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2FAC1-713A-4584-8FD7-0A03E88EE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03670-213B-42BE-B231-0EC26C0B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48D9-FB48-4067-B287-BB3AC9FEA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17D53-5DA4-4BFC-B0B6-4D48F2A0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66119"/>
            <a:ext cx="12192000" cy="80566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0AF98-E987-42EB-8C11-0F68F419D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6499"/>
            <a:ext cx="9144000" cy="2387600"/>
          </a:xfrm>
        </p:spPr>
        <p:txBody>
          <a:bodyPr/>
          <a:lstStyle/>
          <a:p>
            <a:r>
              <a:rPr lang="ru-RU" dirty="0">
                <a:latin typeface="CyrillicOld" pitchFamily="2" charset="0"/>
              </a:rPr>
              <a:t>Русский национальный костюм</a:t>
            </a:r>
          </a:p>
        </p:txBody>
      </p:sp>
    </p:spTree>
    <p:extLst>
      <p:ext uri="{BB962C8B-B14F-4D97-AF65-F5344CB8AC3E}">
        <p14:creationId xmlns:p14="http://schemas.microsoft.com/office/powerpoint/2010/main" val="121723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0C4706-14E3-40B0-AE6A-DA4DCA5FD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1BBDF-39E5-4BDB-AF7C-21FBCC87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838921"/>
            <a:ext cx="10515602" cy="1938337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CyrillicOld" pitchFamily="2" charset="0"/>
              </a:rPr>
              <a:t>Задание: </a:t>
            </a:r>
            <a:r>
              <a:rPr lang="ru-RU" sz="2800" dirty="0" smtClean="0">
                <a:latin typeface="CyrillicOld" pitchFamily="2" charset="0"/>
              </a:rPr>
              <a:t>нарисовать или раскрасить (если есть возможность распечатать последний слайд) детей в </a:t>
            </a:r>
            <a:r>
              <a:rPr lang="ru-RU" sz="2800" dirty="0">
                <a:latin typeface="CyrillicOld" pitchFamily="2" charset="0"/>
              </a:rPr>
              <a:t>русском народном костюме</a:t>
            </a:r>
            <a:r>
              <a:rPr lang="ru-RU" sz="2800" dirty="0" smtClean="0">
                <a:latin typeface="CyrillicOld" pitchFamily="2" charset="0"/>
              </a:rPr>
              <a:t>. </a:t>
            </a:r>
            <a:r>
              <a:rPr lang="ru-RU" sz="2800" dirty="0">
                <a:latin typeface="CyrillicOld" pitchFamily="2" charset="0"/>
              </a:rPr>
              <a:t>Рисунок выполнять на бумаге формата А4. Техника </a:t>
            </a:r>
            <a:r>
              <a:rPr lang="ru-RU" sz="2800" dirty="0" smtClean="0">
                <a:latin typeface="CyrillicOld" pitchFamily="2" charset="0"/>
              </a:rPr>
              <a:t>выполнения - </a:t>
            </a:r>
            <a:r>
              <a:rPr lang="ru-RU" sz="2800" dirty="0">
                <a:latin typeface="CyrillicOld" pitchFamily="2" charset="0"/>
              </a:rPr>
              <a:t>гуашь, акварель или цветные карандаши. </a:t>
            </a:r>
            <a:r>
              <a:rPr lang="ru-RU" sz="2800" dirty="0" smtClean="0">
                <a:latin typeface="CyrillicOld" pitchFamily="2" charset="0"/>
              </a:rPr>
              <a:t/>
            </a:r>
            <a:br>
              <a:rPr lang="ru-RU" sz="2800" dirty="0" smtClean="0">
                <a:latin typeface="CyrillicOld" pitchFamily="2" charset="0"/>
              </a:rPr>
            </a:br>
            <a:r>
              <a:rPr lang="ru-RU" sz="2800" dirty="0" smtClean="0">
                <a:latin typeface="CyrillicOld" pitchFamily="2" charset="0"/>
              </a:rPr>
              <a:t>По </a:t>
            </a:r>
            <a:r>
              <a:rPr lang="ru-RU" sz="2800" dirty="0">
                <a:latin typeface="CyrillicOld" pitchFamily="2" charset="0"/>
              </a:rPr>
              <a:t>желанию, можно сделать </a:t>
            </a:r>
            <a:r>
              <a:rPr lang="ru-RU" sz="2800" dirty="0" smtClean="0">
                <a:latin typeface="CyrillicOld" pitchFamily="2" charset="0"/>
              </a:rPr>
              <a:t>аппликацию.</a:t>
            </a:r>
            <a:endParaRPr lang="ru-RU" sz="2800" dirty="0">
              <a:latin typeface="CyrillicOld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C7ED67-1FF5-497F-8B5B-DA22B76C2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94000"/>
            <a:ext cx="4457700" cy="32250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A5FC06-0C28-4EFD-930C-192875A65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2777258"/>
            <a:ext cx="4457700" cy="34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64" y="0"/>
            <a:ext cx="52006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6" y="3265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4A99AD-62A5-4295-871B-B380B2281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8000" cy="1219200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1780C-FEA6-4E59-A37E-6B0B88AC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8" y="2502844"/>
            <a:ext cx="101151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>
                <a:latin typeface="CyrillicOld" pitchFamily="2" charset="0"/>
              </a:rPr>
              <a:t>А вы знаете, как в народе называли одежду? </a:t>
            </a:r>
            <a:r>
              <a:rPr lang="ru-RU" sz="4200" dirty="0" smtClean="0">
                <a:latin typeface="CyrillicOld" pitchFamily="2" charset="0"/>
              </a:rPr>
              <a:t/>
            </a:r>
            <a:br>
              <a:rPr lang="ru-RU" sz="4200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Ее </a:t>
            </a:r>
            <a:r>
              <a:rPr lang="ru-RU" dirty="0">
                <a:latin typeface="CyrillicOld" pitchFamily="2" charset="0"/>
              </a:rPr>
              <a:t>называли оболочкой. 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А </a:t>
            </a:r>
            <a:r>
              <a:rPr lang="ru-RU" dirty="0">
                <a:latin typeface="CyrillicOld" pitchFamily="2" charset="0"/>
              </a:rPr>
              <a:t>одеваться значить облачаться. 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Одежда - </a:t>
            </a:r>
            <a:r>
              <a:rPr lang="ru-RU" dirty="0">
                <a:latin typeface="CyrillicOld" pitchFamily="2" charset="0"/>
              </a:rPr>
              <a:t>предмет первой необходимости. Она, с одной стороны</a:t>
            </a:r>
            <a:r>
              <a:rPr lang="ru-RU" dirty="0" smtClean="0">
                <a:latin typeface="CyrillicOld" pitchFamily="2" charset="0"/>
              </a:rPr>
              <a:t>, укрывает </a:t>
            </a:r>
            <a:r>
              <a:rPr lang="ru-RU" dirty="0">
                <a:latin typeface="CyrillicOld" pitchFamily="2" charset="0"/>
              </a:rPr>
              <a:t>наше тело от непогоды и палящего солнца, 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а </a:t>
            </a:r>
            <a:r>
              <a:rPr lang="ru-RU" dirty="0">
                <a:latin typeface="CyrillicOld" pitchFamily="2" charset="0"/>
              </a:rPr>
              <a:t>с </a:t>
            </a:r>
            <a:r>
              <a:rPr lang="ru-RU" dirty="0" smtClean="0">
                <a:latin typeface="CyrillicOld" pitchFamily="2" charset="0"/>
              </a:rPr>
              <a:t>другой - 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выражает </a:t>
            </a:r>
            <a:r>
              <a:rPr lang="ru-RU" dirty="0">
                <a:latin typeface="CyrillicOld" pitchFamily="2" charset="0"/>
              </a:rPr>
              <a:t>представление о </a:t>
            </a:r>
            <a:r>
              <a:rPr lang="ru-RU" dirty="0" smtClean="0">
                <a:latin typeface="CyrillicOld" pitchFamily="2" charset="0"/>
              </a:rPr>
              <a:t>красоте.</a:t>
            </a:r>
            <a:endParaRPr lang="ru-RU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42727D-3D46-4330-AEA5-4239B67EE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7999" cy="12192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0DEA7-D45A-4DF7-8C49-D3B95650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67" y="823231"/>
            <a:ext cx="3555166" cy="51562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yrillicOld" pitchFamily="2" charset="0"/>
              </a:rPr>
              <a:t>Вся женская одежда древней Руси </a:t>
            </a:r>
            <a:r>
              <a:rPr lang="ru-RU" sz="3200" dirty="0" smtClean="0">
                <a:latin typeface="CyrillicOld" pitchFamily="2" charset="0"/>
              </a:rPr>
              <a:t>подчеркивала </a:t>
            </a:r>
            <a:r>
              <a:rPr lang="ru-RU" sz="3200" dirty="0">
                <a:latin typeface="CyrillicOld" pitchFamily="2" charset="0"/>
              </a:rPr>
              <a:t>и создавала образ русской красавицы. Одежда была свободной, длинной и </a:t>
            </a:r>
            <a:r>
              <a:rPr lang="ru-RU" sz="3200" dirty="0" smtClean="0">
                <a:latin typeface="CyrillicOld" pitchFamily="2" charset="0"/>
              </a:rPr>
              <a:t>красочной.</a:t>
            </a:r>
            <a:endParaRPr lang="ru-RU" sz="3200" dirty="0">
              <a:latin typeface="CyrillicOld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89217-429B-4D0A-B9B3-357ECD46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364" y="823231"/>
            <a:ext cx="3448963" cy="5156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7AC54C-7AF1-48FF-92DF-E9F2018E3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25" y="823231"/>
            <a:ext cx="3087658" cy="52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2D9F0CA-0D27-4133-9286-DA0207AA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7931" y="-2670667"/>
            <a:ext cx="6916136" cy="12192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9756-CD2C-4293-BE26-9C7E7FB2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800" y="681039"/>
            <a:ext cx="2794000" cy="551656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yrillicOld" pitchFamily="2" charset="0"/>
              </a:rPr>
              <a:t>Рубаха- самый главный элемент костюма праздничного и повседневного. </a:t>
            </a:r>
            <a:r>
              <a:rPr lang="ru-RU" sz="2400" dirty="0" smtClean="0">
                <a:latin typeface="CyrillicOld" pitchFamily="2" charset="0"/>
              </a:rPr>
              <a:t/>
            </a:r>
            <a:br>
              <a:rPr lang="ru-RU" sz="2400" dirty="0" smtClean="0">
                <a:latin typeface="CyrillicOld" pitchFamily="2" charset="0"/>
              </a:rPr>
            </a:br>
            <a:r>
              <a:rPr lang="ru-RU" sz="2400" dirty="0" smtClean="0">
                <a:latin typeface="CyrillicOld" pitchFamily="2" charset="0"/>
              </a:rPr>
              <a:t>Ее </a:t>
            </a:r>
            <a:r>
              <a:rPr lang="ru-RU" sz="2400" dirty="0">
                <a:latin typeface="CyrillicOld" pitchFamily="2" charset="0"/>
              </a:rPr>
              <a:t>носили и женщины, и мужчины, и дети. Рубаха была широкой, украшалась по подолу, вороту, краю рукавов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8B70F6-7A56-4759-AF58-F3F8919E7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89" y="779312"/>
            <a:ext cx="3609011" cy="55165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00E8B8-42B7-443C-B734-2208A48C4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2" y="779312"/>
            <a:ext cx="3407837" cy="5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E3CB89-07E1-4864-BC6F-7D98F9C6E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7999" cy="12192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BB3DB-E658-4D76-9A77-675A3CCB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13667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yrillicOld" pitchFamily="2" charset="0"/>
              </a:rPr>
              <a:t>Сарафан - </a:t>
            </a:r>
            <a:r>
              <a:rPr lang="ru-RU" sz="2800" dirty="0">
                <a:latin typeface="CyrillicOld" pitchFamily="2" charset="0"/>
              </a:rPr>
              <a:t>самая важная деталь русского женского </a:t>
            </a:r>
            <a:r>
              <a:rPr lang="ru-RU" sz="2800" dirty="0" smtClean="0">
                <a:latin typeface="CyrillicOld" pitchFamily="2" charset="0"/>
              </a:rPr>
              <a:t>костюма.</a:t>
            </a:r>
            <a:endParaRPr lang="ru-RU" sz="2800" dirty="0">
              <a:latin typeface="CyrillicOld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75CFE4-DF12-4867-9948-A2B031E6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1" y="1839913"/>
            <a:ext cx="4195762" cy="4195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050E9-B31A-4BFC-B306-B605634B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79" y="1397726"/>
            <a:ext cx="3493555" cy="4664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CC689C-C915-4BB1-AB9D-F0CEAB32C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18" y="1371601"/>
            <a:ext cx="3874299" cy="46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8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3AA874-3BD1-4CAA-A574-7CA89FD80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14C9-3149-4915-92A6-23F5B9A9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yrillicOld" pitchFamily="2" charset="0"/>
              </a:rPr>
              <a:t>Поверх сарафана надевали передники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9E4633-631A-4F38-8B50-22AC816D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95343"/>
            <a:ext cx="3619500" cy="4451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029A69-4240-4766-86AE-DC15B88D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425107"/>
            <a:ext cx="3075878" cy="46222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FD9F7E-AB3C-4829-80B8-2BDB9AF4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378" y="1425108"/>
            <a:ext cx="3515423" cy="46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D78495-BEA2-45E3-B9E9-CF628814C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99921-3013-4F04-8D5D-B6DC5788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8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CyrillicOld" pitchFamily="2" charset="0"/>
              </a:rPr>
              <a:t>Очень любили женщины на Руси душегрею. </a:t>
            </a:r>
            <a:r>
              <a:rPr lang="ru-RU" sz="2800" dirty="0" smtClean="0">
                <a:latin typeface="CyrillicOld" pitchFamily="2" charset="0"/>
              </a:rPr>
              <a:t/>
            </a:r>
            <a:br>
              <a:rPr lang="ru-RU" sz="2800" dirty="0" smtClean="0">
                <a:latin typeface="CyrillicOld" pitchFamily="2" charset="0"/>
              </a:rPr>
            </a:br>
            <a:r>
              <a:rPr lang="ru-RU" sz="2800" dirty="0" smtClean="0">
                <a:latin typeface="CyrillicOld" pitchFamily="2" charset="0"/>
              </a:rPr>
              <a:t>Ее </a:t>
            </a:r>
            <a:r>
              <a:rPr lang="ru-RU" sz="2800" dirty="0">
                <a:latin typeface="CyrillicOld" pitchFamily="2" charset="0"/>
              </a:rPr>
              <a:t>надевали поверх сарафана. </a:t>
            </a:r>
            <a:r>
              <a:rPr lang="ru-RU" sz="2800" dirty="0" smtClean="0">
                <a:latin typeface="CyrillicOld" pitchFamily="2" charset="0"/>
              </a:rPr>
              <a:t/>
            </a:r>
            <a:br>
              <a:rPr lang="ru-RU" sz="2800" dirty="0" smtClean="0">
                <a:latin typeface="CyrillicOld" pitchFamily="2" charset="0"/>
              </a:rPr>
            </a:br>
            <a:r>
              <a:rPr lang="ru-RU" sz="2800" dirty="0" smtClean="0">
                <a:latin typeface="CyrillicOld" pitchFamily="2" charset="0"/>
              </a:rPr>
              <a:t>Шили </a:t>
            </a:r>
            <a:r>
              <a:rPr lang="ru-RU" sz="2800" dirty="0">
                <a:latin typeface="CyrillicOld" pitchFamily="2" charset="0"/>
              </a:rPr>
              <a:t>ее из дорогой ткани, </a:t>
            </a:r>
            <a:r>
              <a:rPr lang="ru-RU" sz="2800" dirty="0" smtClean="0">
                <a:latin typeface="CyrillicOld" pitchFamily="2" charset="0"/>
              </a:rPr>
              <a:t/>
            </a:r>
            <a:br>
              <a:rPr lang="ru-RU" sz="2800" dirty="0" smtClean="0">
                <a:latin typeface="CyrillicOld" pitchFamily="2" charset="0"/>
              </a:rPr>
            </a:br>
            <a:r>
              <a:rPr lang="ru-RU" sz="2800" dirty="0" smtClean="0">
                <a:latin typeface="CyrillicOld" pitchFamily="2" charset="0"/>
              </a:rPr>
              <a:t>вышивали </a:t>
            </a:r>
            <a:r>
              <a:rPr lang="ru-RU" sz="2800" dirty="0">
                <a:latin typeface="CyrillicOld" pitchFamily="2" charset="0"/>
              </a:rPr>
              <a:t>узорами, украшали тесьмой</a:t>
            </a:r>
            <a:r>
              <a:rPr lang="ru-RU" sz="2800" dirty="0" smtClean="0">
                <a:latin typeface="CyrillicOld" pitchFamily="2" charset="0"/>
              </a:rPr>
              <a:t>,</a:t>
            </a:r>
            <a:br>
              <a:rPr lang="ru-RU" sz="2800" dirty="0" smtClean="0">
                <a:latin typeface="CyrillicOld" pitchFamily="2" charset="0"/>
              </a:rPr>
            </a:br>
            <a:r>
              <a:rPr lang="ru-RU" sz="2800" dirty="0" smtClean="0">
                <a:latin typeface="CyrillicOld" pitchFamily="2" charset="0"/>
              </a:rPr>
              <a:t>и </a:t>
            </a:r>
            <a:r>
              <a:rPr lang="ru-RU" sz="2800" dirty="0">
                <a:latin typeface="CyrillicOld" pitchFamily="2" charset="0"/>
              </a:rPr>
              <a:t>была она частью праздничного костюма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5EF8B-A246-47CE-9D64-3F1B548DB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02" y="2659062"/>
            <a:ext cx="4678598" cy="32942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1EA6A-6052-461B-8564-A399CD88C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99" y="3003550"/>
            <a:ext cx="57785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3837D9-DC86-4C7E-9218-122634476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1" cy="1219200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E247E-1450-4C9C-9F84-852DD04B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6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CyrillicOld" pitchFamily="2" charset="0"/>
              </a:rPr>
              <a:t>Мужской костюм был менее разнообразен. </a:t>
            </a:r>
            <a:r>
              <a:rPr lang="ru-RU" sz="3200" dirty="0" smtClean="0">
                <a:latin typeface="CyrillicOld" pitchFamily="2" charset="0"/>
              </a:rPr>
              <a:t/>
            </a:r>
            <a:br>
              <a:rPr lang="ru-RU" sz="3200" dirty="0" smtClean="0">
                <a:latin typeface="CyrillicOld" pitchFamily="2" charset="0"/>
              </a:rPr>
            </a:br>
            <a:r>
              <a:rPr lang="ru-RU" sz="3200" dirty="0" smtClean="0">
                <a:latin typeface="CyrillicOld" pitchFamily="2" charset="0"/>
              </a:rPr>
              <a:t>Он </a:t>
            </a:r>
            <a:r>
              <a:rPr lang="ru-RU" sz="3200" dirty="0">
                <a:latin typeface="CyrillicOld" pitchFamily="2" charset="0"/>
              </a:rPr>
              <a:t>состоял из рубахи, портков(штанов), сапог или </a:t>
            </a:r>
            <a:r>
              <a:rPr lang="ru-RU" sz="3200" dirty="0" smtClean="0">
                <a:latin typeface="CyrillicOld" pitchFamily="2" charset="0"/>
              </a:rPr>
              <a:t>лаптей.</a:t>
            </a:r>
            <a:endParaRPr lang="ru-RU" sz="3200" dirty="0">
              <a:latin typeface="CyrillicOld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E06214-1A96-4FFC-ADB8-D92A703C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51409"/>
            <a:ext cx="2768601" cy="4160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158F5C-8C8E-4C04-8E7A-D1BB5E184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11" y="2471737"/>
            <a:ext cx="4624388" cy="3640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96C2F9-04F4-426D-92AE-3586F5AE2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1" y="1896161"/>
            <a:ext cx="1863725" cy="43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AB78D-3525-41AF-B75B-8A313675C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9" cy="121920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C5293-E0A6-405D-B674-15C00487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509043"/>
            <a:ext cx="9804400" cy="20121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yrillicOld" pitchFamily="2" charset="0"/>
              </a:rPr>
              <a:t>В одежду был вложен большой труд: ткачество, </a:t>
            </a:r>
            <a:r>
              <a:rPr lang="ru-RU" dirty="0" smtClean="0">
                <a:latin typeface="CyrillicOld" pitchFamily="2" charset="0"/>
              </a:rPr>
              <a:t>шитье</a:t>
            </a:r>
            <a:r>
              <a:rPr lang="ru-RU" dirty="0">
                <a:latin typeface="CyrillicOld" pitchFamily="2" charset="0"/>
              </a:rPr>
              <a:t>, плетение, вышивание. К одежде относились очень бережно. 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 </a:t>
            </a:r>
            <a:r>
              <a:rPr lang="ru-RU" dirty="0">
                <a:latin typeface="CyrillicOld" pitchFamily="2" charset="0"/>
              </a:rPr>
              <a:t>нарядных сарафанах крестьянки не только не садились за </a:t>
            </a:r>
            <a:r>
              <a:rPr lang="ru-RU" dirty="0" smtClean="0">
                <a:latin typeface="CyrillicOld" pitchFamily="2" charset="0"/>
              </a:rPr>
              <a:t>стол, но </a:t>
            </a:r>
            <a:r>
              <a:rPr lang="ru-RU" dirty="0">
                <a:latin typeface="CyrillicOld" pitchFamily="2" charset="0"/>
              </a:rPr>
              <a:t>даже не присаживались на лавку, боялись запачкать или помять свой </a:t>
            </a:r>
            <a:r>
              <a:rPr lang="ru-RU" dirty="0" smtClean="0">
                <a:latin typeface="CyrillicOld" pitchFamily="2" charset="0"/>
              </a:rPr>
              <a:t>наряд.</a:t>
            </a:r>
            <a:endParaRPr lang="ru-RU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43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125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CyrillicOld</vt:lpstr>
      <vt:lpstr>Тема Office</vt:lpstr>
      <vt:lpstr>Русский национальный костюм</vt:lpstr>
      <vt:lpstr>А вы знаете, как в народе называли одежду?  Ее называли оболочкой.  А одеваться значить облачаться.  Одежда - предмет первой необходимости. Она, с одной стороны, укрывает наше тело от непогоды и палящего солнца,  а с другой -  выражает представление о красоте.</vt:lpstr>
      <vt:lpstr>Вся женская одежда древней Руси подчеркивала и создавала образ русской красавицы. Одежда была свободной, длинной и красочной.</vt:lpstr>
      <vt:lpstr>Рубаха- самый главный элемент костюма праздничного и повседневного.  Ее носили и женщины, и мужчины, и дети. Рубаха была широкой, украшалась по подолу, вороту, краю рукавов.</vt:lpstr>
      <vt:lpstr>Сарафан - самая важная деталь русского женского костюма.</vt:lpstr>
      <vt:lpstr>Поверх сарафана надевали передники</vt:lpstr>
      <vt:lpstr>Очень любили женщины на Руси душегрею.  Ее надевали поверх сарафана.  Шили ее из дорогой ткани,  вышивали узорами, украшали тесьмой, и была она частью праздничного костюма</vt:lpstr>
      <vt:lpstr>Мужской костюм был менее разнообразен.  Он состоял из рубахи, портков(штанов), сапог или лаптей.</vt:lpstr>
      <vt:lpstr>В одежду был вложен большой труд: ткачество, шитье, плетение, вышивание. К одежде относились очень бережно.  В нарядных сарафанах крестьянки не только не садились за стол, но даже не присаживались на лавку, боялись запачкать или помять свой наряд.</vt:lpstr>
      <vt:lpstr>Задание: нарисовать или раскрасить (если есть возможность распечатать последний слайд) детей в русском народном костюме. Рисунок выполнять на бумаге формата А4. Техника выполнения - гуашь, акварель или цветные карандаши.  По желанию, можно сделать аппликацию.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национальный костюм</dc:title>
  <dc:creator>1</dc:creator>
  <cp:lastModifiedBy>1</cp:lastModifiedBy>
  <cp:revision>15</cp:revision>
  <dcterms:created xsi:type="dcterms:W3CDTF">2020-04-06T09:58:08Z</dcterms:created>
  <dcterms:modified xsi:type="dcterms:W3CDTF">2020-04-06T18:07:35Z</dcterms:modified>
</cp:coreProperties>
</file>